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5"/>
  </p:notesMasterIdLst>
  <p:handoutMasterIdLst>
    <p:handoutMasterId r:id="rId16"/>
  </p:handoutMasterIdLst>
  <p:sldIdLst>
    <p:sldId id="446" r:id="rId5"/>
    <p:sldId id="448" r:id="rId6"/>
    <p:sldId id="450" r:id="rId7"/>
    <p:sldId id="449" r:id="rId8"/>
    <p:sldId id="451" r:id="rId9"/>
    <p:sldId id="452" r:id="rId10"/>
    <p:sldId id="453" r:id="rId11"/>
    <p:sldId id="454" r:id="rId12"/>
    <p:sldId id="455" r:id="rId13"/>
    <p:sldId id="447" r:id="rId14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81"/>
  </p:normalViewPr>
  <p:slideViewPr>
    <p:cSldViewPr snapToGrid="0">
      <p:cViewPr varScale="1">
        <p:scale>
          <a:sx n="121" d="100"/>
          <a:sy n="121" d="100"/>
        </p:scale>
        <p:origin x="200" y="29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1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7194463-BB47-4B36-91B7-153B258F4D90}" type="datetime1">
              <a:rPr lang="en-GB" smtClean="0"/>
              <a:t>06/09/2022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004FE7-BA7C-4FF4-9756-C6A1F2BCA3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8101A6-4DD6-450C-BDEC-5915490A5285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83F1C3-4FA3-4491-97F4-43CA9C8BDF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385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3008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8866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017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444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98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953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306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507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 rtlCol="0"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rtlCol="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 rtlCol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 rtlCol="0"/>
          <a:lstStyle>
            <a:lvl1pPr>
              <a:lnSpc>
                <a:spcPts val="46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 rtlCol="0"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 rtlCol="0"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rtlCol="0"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A1EFD6E-39BF-4D74-9381-BC19FCC78926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F3EA5D2-BB7B-454C-AD60-E7ADCC7B837E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6B77B7B-98A2-43E7-B343-92483A4C89E0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799F4B1-797B-4E32-8DB8-780E3DFC7B73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450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222" y="1309379"/>
            <a:ext cx="7442363" cy="3777628"/>
          </a:xfrm>
        </p:spPr>
        <p:txBody>
          <a:bodyPr rtlCol="0" anchor="t" anchorCtr="0">
            <a:normAutofit fontScale="90000"/>
          </a:bodyPr>
          <a:lstStyle/>
          <a:p>
            <a:pPr algn="ctr"/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  <a:t>THANK YOU </a:t>
            </a:r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br>
              <a:rPr lang="en-US" sz="27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r>
              <a:rPr lang="en-US" sz="2700" dirty="0">
                <a:latin typeface="Baskerville" panose="02020502070401020303" pitchFamily="18" charset="0"/>
                <a:ea typeface="Baskerville" panose="02020502070401020303" pitchFamily="18" charset="0"/>
              </a:rPr>
              <a:t>You can find the code at -: </a:t>
            </a:r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r>
              <a:rPr lang="en-US" sz="2200" dirty="0">
                <a:latin typeface="+mn-lt"/>
                <a:ea typeface="Baskerville" panose="02020502070401020303" pitchFamily="18" charset="0"/>
              </a:rPr>
              <a:t>https://</a:t>
            </a:r>
            <a:r>
              <a:rPr lang="en-US" sz="2200" dirty="0" err="1">
                <a:latin typeface="+mn-lt"/>
                <a:ea typeface="Baskerville" panose="02020502070401020303" pitchFamily="18" charset="0"/>
              </a:rPr>
              <a:t>github.com</a:t>
            </a:r>
            <a:r>
              <a:rPr lang="en-US" sz="2200" dirty="0">
                <a:latin typeface="+mn-lt"/>
                <a:ea typeface="Baskerville" panose="02020502070401020303" pitchFamily="18" charset="0"/>
              </a:rPr>
              <a:t>/Baka-14/</a:t>
            </a:r>
            <a:r>
              <a:rPr lang="en-US" sz="2200" dirty="0" err="1">
                <a:latin typeface="+mn-lt"/>
                <a:ea typeface="Baskerville" panose="02020502070401020303" pitchFamily="18" charset="0"/>
              </a:rPr>
              <a:t>Digital_Image_processing</a:t>
            </a:r>
            <a:br>
              <a:rPr lang="en-US" sz="3600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1316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646F66-A42F-C6A6-7C47-1547C97B5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54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44370C-DB7B-9DF3-B26B-2CBBF5C59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03" y="971366"/>
            <a:ext cx="4952590" cy="49684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0B1068-65A2-1CBC-D3A5-AFC024B7BF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0866" y="1309021"/>
            <a:ext cx="6223098" cy="44506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36BE79-7ADF-F13D-C0A5-77DF1C9F0F3C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</p:spTree>
    <p:extLst>
      <p:ext uri="{BB962C8B-B14F-4D97-AF65-F5344CB8AC3E}">
        <p14:creationId xmlns:p14="http://schemas.microsoft.com/office/powerpoint/2010/main" val="140215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10958B-EE9D-E330-B283-BBC93EBEF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89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599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F14118-41DA-05CA-3746-2400DFFF6754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152D16-C993-FB37-0F97-3993C43D7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67" y="1265876"/>
            <a:ext cx="8766657" cy="462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55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31AE4-14A6-87C5-F85F-24905C99B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0763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75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F763AB-4CF6-E25A-8EC2-91B9820AB485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F3933E-9524-4D6F-7501-1F7AB7E98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001" y="1051034"/>
            <a:ext cx="7772400" cy="558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56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8449D7-5168-2389-1CB8-8EC5C23E9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9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03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 dirty="0"/>
              <a:t>PANTONE</a:t>
            </a:r>
            <a:r>
              <a:rPr lang="en-GB" baseline="30000" dirty="0"/>
              <a:t>®</a:t>
            </a:r>
            <a:br>
              <a:rPr lang="en-GB" dirty="0"/>
            </a:br>
            <a:r>
              <a:rPr lang="en-GB" dirty="0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CCDEA6-4681-0E58-C69B-1ED5AB1F2A8A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85E60-3C5C-5E3A-13DB-EE381977B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088" y="1443248"/>
            <a:ext cx="8288485" cy="444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080814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D0CD087D-3784-4051-993A-DCD320E11131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B0135648-3A67-4268-9BA1-044BA5FC9795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1980BB4A-C572-4B5E-9030-AE366E4DC02E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633C6420-6C6E-4D6F-8915-1E4716AC76E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Balancing Act</Template>
  <TotalTime>13</TotalTime>
  <Words>118</Words>
  <Application>Microsoft Macintosh PowerPoint</Application>
  <PresentationFormat>Widescreen</PresentationFormat>
  <Paragraphs>24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Baskerville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 THANK YOU   You can find the code at -:   https://github.com/Baka-14/Digital_Image_processing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COLOUR OF THE YEAR 2022</dc:title>
  <dc:creator>Microsoft Office User</dc:creator>
  <cp:lastModifiedBy>Microsoft Office User</cp:lastModifiedBy>
  <cp:revision>1</cp:revision>
  <dcterms:created xsi:type="dcterms:W3CDTF">2022-09-05T19:11:23Z</dcterms:created>
  <dcterms:modified xsi:type="dcterms:W3CDTF">2022-09-05T19:24:43Z</dcterms:modified>
</cp:coreProperties>
</file>

<file path=docProps/thumbnail.jpeg>
</file>